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3" r:id="rId3"/>
    <p:sldId id="329" r:id="rId4"/>
    <p:sldId id="330" r:id="rId5"/>
    <p:sldId id="340" r:id="rId6"/>
    <p:sldId id="339" r:id="rId7"/>
    <p:sldId id="341" r:id="rId8"/>
    <p:sldId id="342" r:id="rId9"/>
    <p:sldId id="337" r:id="rId10"/>
    <p:sldId id="336" r:id="rId11"/>
    <p:sldId id="343" r:id="rId12"/>
    <p:sldId id="346" r:id="rId13"/>
    <p:sldId id="347" r:id="rId14"/>
    <p:sldId id="348" r:id="rId15"/>
    <p:sldId id="349" r:id="rId16"/>
    <p:sldId id="350" r:id="rId17"/>
    <p:sldId id="351" r:id="rId18"/>
    <p:sldId id="344" r:id="rId19"/>
    <p:sldId id="34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C64403-48EA-45AE-82CA-9B959C2F17EE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E4EBA-65B4-470C-93AC-E4CE22298D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306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99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50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84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11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469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92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89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97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790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064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38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081B8-3F8F-4624-A8FA-D9109DF2B3C0}" type="datetimeFigureOut">
              <a:rPr lang="ru-RU" smtClean="0"/>
              <a:t>07.11.2016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4A914-7139-4530-851C-B4E1F119A2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13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/>
              <a:t>Благоустройство двора         с</a:t>
            </a:r>
            <a:r>
              <a:rPr lang="ru-RU" sz="5400" b="1" dirty="0"/>
              <a:t>. Федино </a:t>
            </a:r>
            <a:r>
              <a:rPr lang="ru-RU" sz="5400" b="1" dirty="0" smtClean="0"/>
              <a:t>д.12,13,14 </a:t>
            </a:r>
            <a:r>
              <a:rPr lang="ru-RU" sz="5400" b="1" dirty="0"/>
              <a:t/>
            </a:r>
            <a:br>
              <a:rPr lang="ru-RU" sz="5400" b="1" dirty="0"/>
            </a:br>
            <a:endParaRPr lang="ru-RU" sz="5400" b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2014 год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0859" y="1450459"/>
            <a:ext cx="42033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</a:rPr>
              <a:t>                       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5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3200" dirty="0" smtClean="0"/>
              <a:t>Благоустроенный двора завершено.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Users\USER\Desktop\двор федино 12,13,14\IMG_0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502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двор федино 12,13,14\IMG_05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264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дет площ Федино д12,13,14\IMG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905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дет площ Федино д12,13,14\IMG_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276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дет площ Федино д12,13,14\IMG_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894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дет площ Федино д12,13,14\IMG_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475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дет площ Федино д12,13,14\IMG_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16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дет площ Федино д12,13,14\IMG_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304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двор федино 12,13,14\IMG_19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798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двор федино 12,13,14\IMG_19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004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04664"/>
            <a:ext cx="9144000" cy="5262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Комплексное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двора с. Федино д.12,13,14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 проведено в 2014 году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 элементов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благоустройства.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Установлена за счет средств бюджета поселения детская площадка  на сумму 363 тыс. руб..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Заасфальтированы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парковочные места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(960 м2, на 60 автомобилей), на сумму 1,042 млн. руб..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Проведены работы по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опиловке более 15 деревьев, удалены 10 аварийных деревьев.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 дворе установлен информационный щит. </a:t>
            </a:r>
            <a:endParaRPr lang="ru-RU" sz="1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Дополнительно установлен  светильник уличного освещения для детской площадки.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Мусоросборочная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площадка во дворе не устанавливалась, так как жители используют исторически сложившуюся площадку для всего с. Федино.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722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Autofit/>
          </a:bodyPr>
          <a:lstStyle/>
          <a:p>
            <a:r>
              <a:rPr lang="ru-RU" sz="3200" dirty="0" smtClean="0"/>
              <a:t>Двор до благоустройства</a:t>
            </a:r>
            <a:endParaRPr lang="ru-RU" sz="3200" dirty="0"/>
          </a:p>
        </p:txBody>
      </p:sp>
      <p:pic>
        <p:nvPicPr>
          <p:cNvPr id="2050" name="Picture 2" descr="C:\Users\USER\Desktop\двор федино 12,13,14\IMG_03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399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257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3200" dirty="0" smtClean="0"/>
              <a:t>Двор до благоустройства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двор федино 12,13,14\IMG_0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905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r>
              <a:rPr lang="ru-RU" sz="2800" dirty="0" smtClean="0"/>
              <a:t>Начаты работы по установке детской площадки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двор федино 12,13,14\IMG_0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451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3200" dirty="0" smtClean="0"/>
              <a:t>Строительство парковок</a:t>
            </a:r>
            <a:endParaRPr lang="ru-RU" sz="3200" dirty="0"/>
          </a:p>
        </p:txBody>
      </p:sp>
      <p:pic>
        <p:nvPicPr>
          <p:cNvPr id="5122" name="Picture 2" descr="C:\Users\USER\Desktop\двор федино 12,13,14\IMG_05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462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двор федино 12,13,14\IMG_0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063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двор федино 12,13,14\IMG_05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319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ru-RU" sz="3200" dirty="0" smtClean="0"/>
              <a:t>Опиловка тополей за домом 13.</a:t>
            </a:r>
            <a:endParaRPr lang="ru-RU" sz="3200" dirty="0"/>
          </a:p>
        </p:txBody>
      </p:sp>
      <p:pic>
        <p:nvPicPr>
          <p:cNvPr id="8194" name="Picture 2" descr="C:\Users\USER\Documents\фотографии\федино\федино центральный проезд\IMG_06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2739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134</Words>
  <Application>Microsoft Office PowerPoint</Application>
  <PresentationFormat>Экран (4:3)</PresentationFormat>
  <Paragraphs>23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Тема Office</vt:lpstr>
      <vt:lpstr>Благоустройство двора         с. Федино д.12,13,14  </vt:lpstr>
      <vt:lpstr>Презентация PowerPoint</vt:lpstr>
      <vt:lpstr>Двор до благоустройства</vt:lpstr>
      <vt:lpstr>Двор до благоустройства</vt:lpstr>
      <vt:lpstr>Начаты работы по установке детской площадки</vt:lpstr>
      <vt:lpstr>Строительство парковок</vt:lpstr>
      <vt:lpstr>Презентация PowerPoint</vt:lpstr>
      <vt:lpstr>Презентация PowerPoint</vt:lpstr>
      <vt:lpstr>Опиловка тополей за домом 13.</vt:lpstr>
      <vt:lpstr>Благоустроенный двора завершено.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49</cp:revision>
  <dcterms:created xsi:type="dcterms:W3CDTF">2016-02-09T18:55:08Z</dcterms:created>
  <dcterms:modified xsi:type="dcterms:W3CDTF">2016-11-07T11:01:27Z</dcterms:modified>
</cp:coreProperties>
</file>