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71" r:id="rId12"/>
    <p:sldId id="264" r:id="rId13"/>
    <p:sldId id="266" r:id="rId14"/>
    <p:sldId id="267" r:id="rId15"/>
    <p:sldId id="268" r:id="rId16"/>
    <p:sldId id="270" r:id="rId17"/>
    <p:sldId id="275" r:id="rId18"/>
    <p:sldId id="276" r:id="rId19"/>
    <p:sldId id="273" r:id="rId20"/>
    <p:sldId id="274" r:id="rId21"/>
    <p:sldId id="278" r:id="rId22"/>
    <p:sldId id="284" r:id="rId23"/>
    <p:sldId id="280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886" autoAdjust="0"/>
  </p:normalViewPr>
  <p:slideViewPr>
    <p:cSldViewPr>
      <p:cViewPr varScale="1">
        <p:scale>
          <a:sx n="83" d="100"/>
          <a:sy n="83" d="100"/>
        </p:scale>
        <p:origin x="-24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4403-48EA-45AE-82CA-9B959C2F17EE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4EBA-65B4-470C-93AC-E4CE2229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0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4EBA-65B4-470C-93AC-E4CE22298D9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0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4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1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6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2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9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6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8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081B8-3F8F-4624-A8FA-D9109DF2B3C0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Благоустройство двора         с</a:t>
            </a:r>
            <a:r>
              <a:rPr lang="ru-RU" sz="5400" b="1" dirty="0"/>
              <a:t>. Федино д.7-8 </a:t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2016 год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0859" y="1450459"/>
            <a:ext cx="4203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                      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 строительства автостоянок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63665" cy="5949280"/>
          </a:xfrm>
        </p:spPr>
      </p:pic>
    </p:spTree>
    <p:extLst>
      <p:ext uri="{BB962C8B-B14F-4D97-AF65-F5344CB8AC3E}">
        <p14:creationId xmlns:p14="http://schemas.microsoft.com/office/powerpoint/2010/main" val="3267240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604448" cy="56207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Не благоустроенная территория за детской площадкой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707878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Строительство автопарковок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1" cy="6021288"/>
          </a:xfrm>
        </p:spPr>
      </p:pic>
    </p:spTree>
    <p:extLst>
      <p:ext uri="{BB962C8B-B14F-4D97-AF65-F5344CB8AC3E}">
        <p14:creationId xmlns:p14="http://schemas.microsoft.com/office/powerpoint/2010/main" val="4157540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 автостоянок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7638"/>
            <a:ext cx="9036496" cy="55397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1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Новые автостоянки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  <p:extLst>
      <p:ext uri="{BB962C8B-B14F-4D97-AF65-F5344CB8AC3E}">
        <p14:creationId xmlns:p14="http://schemas.microsoft.com/office/powerpoint/2010/main" val="186367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Новые автостоянки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" y="908721"/>
            <a:ext cx="9143999" cy="5949280"/>
          </a:xfrm>
        </p:spPr>
      </p:pic>
    </p:spTree>
    <p:extLst>
      <p:ext uri="{BB962C8B-B14F-4D97-AF65-F5344CB8AC3E}">
        <p14:creationId xmlns:p14="http://schemas.microsoft.com/office/powerpoint/2010/main" val="243209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Новый тротуар до магазина «Магнит»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" y="836712"/>
            <a:ext cx="9144000" cy="6021288"/>
          </a:xfrm>
        </p:spPr>
      </p:pic>
    </p:spTree>
    <p:extLst>
      <p:ext uri="{BB962C8B-B14F-4D97-AF65-F5344CB8AC3E}">
        <p14:creationId xmlns:p14="http://schemas.microsoft.com/office/powerpoint/2010/main" val="4060956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79208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Руководитель Управления </a:t>
            </a:r>
            <a:r>
              <a:rPr lang="ru-RU" sz="2400" b="1" dirty="0" err="1" smtClean="0"/>
              <a:t>адмтехнадзора</a:t>
            </a:r>
            <a:r>
              <a:rPr lang="ru-RU" sz="2400" b="1" dirty="0" smtClean="0"/>
              <a:t> Московской области </a:t>
            </a:r>
            <a:r>
              <a:rPr lang="ru-RU" sz="2400" b="1" dirty="0" err="1" smtClean="0"/>
              <a:t>Витушева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Т.С.с</a:t>
            </a:r>
            <a:r>
              <a:rPr lang="ru-RU" sz="2400" b="1" dirty="0" smtClean="0"/>
              <a:t> рабочей поездкой по с. Федино (</a:t>
            </a:r>
            <a:r>
              <a:rPr lang="ru-RU" sz="2400" b="1" dirty="0" err="1" smtClean="0"/>
              <a:t>с.Федино</a:t>
            </a:r>
            <a:r>
              <a:rPr lang="ru-RU" sz="2400" b="1" dirty="0" smtClean="0"/>
              <a:t> у д.7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8" y="1052736"/>
            <a:ext cx="9150508" cy="5805264"/>
          </a:xfrm>
        </p:spPr>
      </p:pic>
    </p:spTree>
    <p:extLst>
      <p:ext uri="{BB962C8B-B14F-4D97-AF65-F5344CB8AC3E}">
        <p14:creationId xmlns:p14="http://schemas.microsoft.com/office/powerpoint/2010/main" val="2558592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Глава с/п </a:t>
            </a:r>
            <a:r>
              <a:rPr lang="ru-RU" sz="2800" b="1" dirty="0" err="1" smtClean="0"/>
              <a:t>Фединское</a:t>
            </a:r>
            <a:r>
              <a:rPr lang="ru-RU" sz="2800" b="1" dirty="0" smtClean="0"/>
              <a:t> Дорошкевич И.А. о мероприятиях по ликвидации лужи во дворе.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177551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Лужа убрана с помощью отвода воды в выкопанный колодец.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5661248"/>
          </a:xfrm>
        </p:spPr>
      </p:pic>
    </p:spTree>
    <p:extLst>
      <p:ext uri="{BB962C8B-B14F-4D97-AF65-F5344CB8AC3E}">
        <p14:creationId xmlns:p14="http://schemas.microsoft.com/office/powerpoint/2010/main" val="2276388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14" y="404664"/>
            <a:ext cx="9124986" cy="526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двора с. Федино д.7,8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плану 2016 г. завершено.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шесть элементов благоустройства.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Установлена современная детская площадка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резиновым покрытием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 инвестора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кондитерской фабрики «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ГранЪ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Заасфальтированы парковочные места для автомобилей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480 м2, 40 шт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работы по озеленению, выпиловке и опиловке аварийных деревьев, выравниванию грунта,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окосу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Управляющей  компанией «Городская коммунальная компания» приведена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порядок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мусоросборочная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площадка.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дворе установлен информационный щит.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дворе работает уличное освещение, детская площадка освещена дополнительно.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22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Лужа ликвидирована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  <p:extLst>
      <p:ext uri="{BB962C8B-B14F-4D97-AF65-F5344CB8AC3E}">
        <p14:creationId xmlns:p14="http://schemas.microsoft.com/office/powerpoint/2010/main" val="1795869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Песочная зона детской площадки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062"/>
            <a:ext cx="9144000" cy="5652938"/>
          </a:xfrm>
        </p:spPr>
      </p:pic>
    </p:spTree>
    <p:extLst>
      <p:ext uri="{BB962C8B-B14F-4D97-AF65-F5344CB8AC3E}">
        <p14:creationId xmlns:p14="http://schemas.microsoft.com/office/powerpoint/2010/main" val="1266285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Установлен информационный стенд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349_3110\IMG_4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247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Мусоросборочная</a:t>
            </a:r>
            <a:r>
              <a:rPr lang="ru-RU" dirty="0" smtClean="0"/>
              <a:t> площадка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</a:t>
            </a:r>
            <a:r>
              <a:rPr lang="ru-RU" dirty="0" smtClean="0"/>
              <a:t>. Федино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Было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92350"/>
            <a:ext cx="4645024" cy="387295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стало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92350"/>
            <a:ext cx="4498975" cy="3833813"/>
          </a:xfrm>
        </p:spPr>
      </p:pic>
    </p:spTree>
    <p:extLst>
      <p:ext uri="{BB962C8B-B14F-4D97-AF65-F5344CB8AC3E}">
        <p14:creationId xmlns:p14="http://schemas.microsoft.com/office/powerpoint/2010/main" val="3193206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Двор благоустроен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3999" cy="5949280"/>
          </a:xfrm>
        </p:spPr>
      </p:pic>
    </p:spTree>
    <p:extLst>
      <p:ext uri="{BB962C8B-B14F-4D97-AF65-F5344CB8AC3E}">
        <p14:creationId xmlns:p14="http://schemas.microsoft.com/office/powerpoint/2010/main" val="134743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Старая детская площадка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29"/>
            <a:ext cx="9144000" cy="5877272"/>
          </a:xfrm>
        </p:spPr>
      </p:pic>
    </p:spTree>
    <p:extLst>
      <p:ext uri="{BB962C8B-B14F-4D97-AF65-F5344CB8AC3E}">
        <p14:creationId xmlns:p14="http://schemas.microsoft.com/office/powerpoint/2010/main" val="381525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74638"/>
            <a:ext cx="8507287" cy="85010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Инвестор ООО «</a:t>
            </a:r>
            <a:r>
              <a:rPr lang="ru-RU" sz="3200" b="1" dirty="0" err="1" smtClean="0"/>
              <a:t>Гранъ</a:t>
            </a:r>
            <a:r>
              <a:rPr lang="ru-RU" sz="3200" b="1" dirty="0" smtClean="0"/>
              <a:t>» начал работы по установке новой детской площадки.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  <p:extLst>
      <p:ext uri="{BB962C8B-B14F-4D97-AF65-F5344CB8AC3E}">
        <p14:creationId xmlns:p14="http://schemas.microsoft.com/office/powerpoint/2010/main" val="90804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Подготовка основания для детской площадки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3999" cy="5440362"/>
          </a:xfrm>
        </p:spPr>
      </p:pic>
    </p:spTree>
    <p:extLst>
      <p:ext uri="{BB962C8B-B14F-4D97-AF65-F5344CB8AC3E}">
        <p14:creationId xmlns:p14="http://schemas.microsoft.com/office/powerpoint/2010/main" val="164138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Установка детской площадки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181954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Детская площадка установлена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3999" cy="5877272"/>
          </a:xfrm>
        </p:spPr>
      </p:pic>
    </p:spTree>
    <p:extLst>
      <p:ext uri="{BB962C8B-B14F-4D97-AF65-F5344CB8AC3E}">
        <p14:creationId xmlns:p14="http://schemas.microsoft.com/office/powerpoint/2010/main" val="74189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Открытие детской площадки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73250"/>
          </a:xfrm>
        </p:spPr>
      </p:pic>
    </p:spTree>
    <p:extLst>
      <p:ext uri="{BB962C8B-B14F-4D97-AF65-F5344CB8AC3E}">
        <p14:creationId xmlns:p14="http://schemas.microsoft.com/office/powerpoint/2010/main" val="43747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Счастливые дети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3999" cy="6021288"/>
          </a:xfrm>
        </p:spPr>
      </p:pic>
    </p:spTree>
    <p:extLst>
      <p:ext uri="{BB962C8B-B14F-4D97-AF65-F5344CB8AC3E}">
        <p14:creationId xmlns:p14="http://schemas.microsoft.com/office/powerpoint/2010/main" val="16280725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219</Words>
  <Application>Microsoft Office PowerPoint</Application>
  <PresentationFormat>Экран (4:3)</PresentationFormat>
  <Paragraphs>42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Благоустройство двора         с. Федино д.7-8  </vt:lpstr>
      <vt:lpstr>Презентация PowerPoint</vt:lpstr>
      <vt:lpstr>Старая детская площадка</vt:lpstr>
      <vt:lpstr>Инвестор ООО «Гранъ» начал работы по установке новой детской площадки.</vt:lpstr>
      <vt:lpstr>Подготовка основания для детской площадки</vt:lpstr>
      <vt:lpstr>Установка детской площадки</vt:lpstr>
      <vt:lpstr>Детская площадка установлена</vt:lpstr>
      <vt:lpstr>Открытие детской площадки</vt:lpstr>
      <vt:lpstr>Счастливые дети</vt:lpstr>
      <vt:lpstr>До строительства автостоянок</vt:lpstr>
      <vt:lpstr>Не благоустроенная территория за детской площадкой</vt:lpstr>
      <vt:lpstr>Строительство автопарковок</vt:lpstr>
      <vt:lpstr>Строительство автостоянок</vt:lpstr>
      <vt:lpstr>Новые автостоянки</vt:lpstr>
      <vt:lpstr>Новые автостоянки</vt:lpstr>
      <vt:lpstr>Новый тротуар до магазина «Магнит»</vt:lpstr>
      <vt:lpstr>Руководитель Управления адмтехнадзора Московской области Витушева Т.С.с рабочей поездкой по с. Федино (с.Федино у д.7)</vt:lpstr>
      <vt:lpstr>Глава с/п Фединское Дорошкевич И.А. о мероприятиях по ликвидации лужи во дворе.</vt:lpstr>
      <vt:lpstr>Лужа убрана с помощью отвода воды в выкопанный колодец.</vt:lpstr>
      <vt:lpstr>Лужа ликвидирована</vt:lpstr>
      <vt:lpstr>Песочная зона детской площадки</vt:lpstr>
      <vt:lpstr>Установлен информационный стенд</vt:lpstr>
      <vt:lpstr>Мусоросборочная площадка  с. Федино</vt:lpstr>
      <vt:lpstr>Двор благоустроен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2016-02-09T18:55:08Z</dcterms:created>
  <dcterms:modified xsi:type="dcterms:W3CDTF">2016-10-31T11:00:33Z</dcterms:modified>
</cp:coreProperties>
</file>