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305" r:id="rId4"/>
    <p:sldId id="306" r:id="rId5"/>
    <p:sldId id="308" r:id="rId6"/>
    <p:sldId id="307" r:id="rId7"/>
    <p:sldId id="309" r:id="rId8"/>
    <p:sldId id="310" r:id="rId9"/>
    <p:sldId id="285" r:id="rId10"/>
    <p:sldId id="303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24" r:id="rId23"/>
    <p:sldId id="314" r:id="rId24"/>
    <p:sldId id="315" r:id="rId25"/>
    <p:sldId id="319" r:id="rId26"/>
    <p:sldId id="320" r:id="rId27"/>
    <p:sldId id="318" r:id="rId28"/>
    <p:sldId id="317" r:id="rId29"/>
    <p:sldId id="323" r:id="rId30"/>
    <p:sldId id="316" r:id="rId31"/>
    <p:sldId id="321" r:id="rId32"/>
    <p:sldId id="32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4403-48EA-45AE-82CA-9B959C2F17EE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4EBA-65B4-470C-93AC-E4CE2229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0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4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1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6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6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8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Благоустройство двора         с</a:t>
            </a:r>
            <a:r>
              <a:rPr lang="ru-RU" sz="5400" b="1" dirty="0"/>
              <a:t>. Федино </a:t>
            </a:r>
            <a:r>
              <a:rPr lang="ru-RU" sz="5400" b="1" dirty="0" smtClean="0"/>
              <a:t>д.15,16,17 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2015 год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0859" y="1450459"/>
            <a:ext cx="4203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                      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Выпиливание аварийных и опиливание деревьев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3999" cy="5733256"/>
          </a:xfrm>
        </p:spPr>
      </p:pic>
    </p:spTree>
    <p:extLst>
      <p:ext uri="{BB962C8B-B14F-4D97-AF65-F5344CB8AC3E}">
        <p14:creationId xmlns:p14="http://schemas.microsoft.com/office/powerpoint/2010/main" val="33017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Выпиливание аварийных и опиливание деревьев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3999" cy="6021288"/>
          </a:xfrm>
        </p:spPr>
      </p:pic>
    </p:spTree>
    <p:extLst>
      <p:ext uri="{BB962C8B-B14F-4D97-AF65-F5344CB8AC3E}">
        <p14:creationId xmlns:p14="http://schemas.microsoft.com/office/powerpoint/2010/main" val="231853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Выпиливание аварийных и опиливание деревьев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993686"/>
          </a:xfrm>
        </p:spPr>
      </p:pic>
    </p:spTree>
    <p:extLst>
      <p:ext uri="{BB962C8B-B14F-4D97-AF65-F5344CB8AC3E}">
        <p14:creationId xmlns:p14="http://schemas.microsoft.com/office/powerpoint/2010/main" val="292990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</a:rPr>
              <a:t>Выпиливание аварийных и опиливание деревьев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628186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детской площадки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2897855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детской площадки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3999" cy="5945270"/>
          </a:xfrm>
        </p:spPr>
      </p:pic>
    </p:spTree>
    <p:extLst>
      <p:ext uri="{BB962C8B-B14F-4D97-AF65-F5344CB8AC3E}">
        <p14:creationId xmlns:p14="http://schemas.microsoft.com/office/powerpoint/2010/main" val="281977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Выкорчевка пней под строительство парковок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3999" cy="6093295"/>
          </a:xfrm>
        </p:spPr>
      </p:pic>
    </p:spTree>
    <p:extLst>
      <p:ext uri="{BB962C8B-B14F-4D97-AF65-F5344CB8AC3E}">
        <p14:creationId xmlns:p14="http://schemas.microsoft.com/office/powerpoint/2010/main" val="384173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5158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парковок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798"/>
            <a:ext cx="9144000" cy="6104202"/>
          </a:xfrm>
        </p:spPr>
      </p:pic>
    </p:spTree>
    <p:extLst>
      <p:ext uri="{BB962C8B-B14F-4D97-AF65-F5344CB8AC3E}">
        <p14:creationId xmlns:p14="http://schemas.microsoft.com/office/powerpoint/2010/main" val="126645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Строительство парковок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1202049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prstClr val="black"/>
                </a:solidFill>
              </a:rPr>
              <a:t>Строительство парковок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149670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855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двора с. Федино д.15,16,17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2015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завершено.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 элементов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Установлена современная детская площадка (650 м2, 8 игровых элементов) 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резиновым покрытием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счет инвестора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ООО «ТЦ-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Девелопмент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на сумму 1,3 млн. руб..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Заасфальтированы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парковочные места для автомобилей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(1200 м2, на 75 автомобилей), на сумму 1,46 млн. руб., сделаны тротуары до детской площадки с двух сторон.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</a:t>
            </a:r>
            <a:r>
              <a:rPr lang="ru-RU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опиловке более 30 деревьев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удалены 12 аварийных деревьев, посажено 30 новых деревьев.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дворе установлен информационный щит.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 установлена опора уличного освещения для детской площадки.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Мусоросборочная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площадка во дворе не устанавливалась, так как жители используют исторически сложившуюся площадку для всего с. Федино.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22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Строительство парковок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5" y="764705"/>
            <a:ext cx="9143999" cy="6093296"/>
          </a:xfrm>
        </p:spPr>
      </p:pic>
    </p:spTree>
    <p:extLst>
      <p:ext uri="{BB962C8B-B14F-4D97-AF65-F5344CB8AC3E}">
        <p14:creationId xmlns:p14="http://schemas.microsoft.com/office/powerpoint/2010/main" val="1134757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prstClr val="black"/>
                </a:solidFill>
              </a:rPr>
              <a:t>Строительство парковок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3999" cy="6093296"/>
          </a:xfrm>
        </p:spPr>
      </p:pic>
    </p:spTree>
    <p:extLst>
      <p:ext uri="{BB962C8B-B14F-4D97-AF65-F5344CB8AC3E}">
        <p14:creationId xmlns:p14="http://schemas.microsoft.com/office/powerpoint/2010/main" val="91352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Произведена посадка 30 саженцев деревьев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3178614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Новая детская площадка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26414" cy="6192688"/>
          </a:xfrm>
        </p:spPr>
      </p:pic>
    </p:spTree>
    <p:extLst>
      <p:ext uri="{BB962C8B-B14F-4D97-AF65-F5344CB8AC3E}">
        <p14:creationId xmlns:p14="http://schemas.microsoft.com/office/powerpoint/2010/main" val="3661217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3999" cy="6453336"/>
          </a:xfrm>
        </p:spPr>
      </p:pic>
    </p:spTree>
    <p:extLst>
      <p:ext uri="{BB962C8B-B14F-4D97-AF65-F5344CB8AC3E}">
        <p14:creationId xmlns:p14="http://schemas.microsoft.com/office/powerpoint/2010/main" val="3105204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" y="274638"/>
            <a:ext cx="9144000" cy="6720383"/>
          </a:xfrm>
        </p:spPr>
      </p:pic>
    </p:spTree>
    <p:extLst>
      <p:ext uri="{BB962C8B-B14F-4D97-AF65-F5344CB8AC3E}">
        <p14:creationId xmlns:p14="http://schemas.microsoft.com/office/powerpoint/2010/main" val="193972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Асфальтовая дорожка к детской площадке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9747"/>
            <a:ext cx="9143999" cy="6093296"/>
          </a:xfrm>
        </p:spPr>
      </p:pic>
    </p:spTree>
    <p:extLst>
      <p:ext uri="{BB962C8B-B14F-4D97-AF65-F5344CB8AC3E}">
        <p14:creationId xmlns:p14="http://schemas.microsoft.com/office/powerpoint/2010/main" val="324718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Дворовые парковки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  <p:extLst>
      <p:ext uri="{BB962C8B-B14F-4D97-AF65-F5344CB8AC3E}">
        <p14:creationId xmlns:p14="http://schemas.microsoft.com/office/powerpoint/2010/main" val="2527436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" y="116632"/>
            <a:ext cx="9143999" cy="6897142"/>
          </a:xfrm>
        </p:spPr>
      </p:pic>
    </p:spTree>
    <p:extLst>
      <p:ext uri="{BB962C8B-B14F-4D97-AF65-F5344CB8AC3E}">
        <p14:creationId xmlns:p14="http://schemas.microsoft.com/office/powerpoint/2010/main" val="3131468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648072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3" y="188640"/>
            <a:ext cx="9143999" cy="6669360"/>
          </a:xfrm>
        </p:spPr>
      </p:pic>
    </p:spTree>
    <p:extLst>
      <p:ext uri="{BB962C8B-B14F-4D97-AF65-F5344CB8AC3E}">
        <p14:creationId xmlns:p14="http://schemas.microsoft.com/office/powerpoint/2010/main" val="267127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Старая детская площадка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8720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2936954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8229600" cy="490066"/>
          </a:xfrm>
        </p:spPr>
        <p:txBody>
          <a:bodyPr>
            <a:normAutofit fontScale="90000"/>
          </a:bodyPr>
          <a:lstStyle/>
          <a:p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403"/>
            <a:ext cx="9489232" cy="6777318"/>
          </a:xfrm>
        </p:spPr>
      </p:pic>
    </p:spTree>
    <p:extLst>
      <p:ext uri="{BB962C8B-B14F-4D97-AF65-F5344CB8AC3E}">
        <p14:creationId xmlns:p14="http://schemas.microsoft.com/office/powerpoint/2010/main" val="3588784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" y="0"/>
            <a:ext cx="9144000" cy="6858889"/>
          </a:xfrm>
        </p:spPr>
      </p:pic>
    </p:spTree>
    <p:extLst>
      <p:ext uri="{BB962C8B-B14F-4D97-AF65-F5344CB8AC3E}">
        <p14:creationId xmlns:p14="http://schemas.microsoft.com/office/powerpoint/2010/main" val="2010291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200" dirty="0" err="1" smtClean="0"/>
              <a:t>Мусоросборочная</a:t>
            </a:r>
            <a:r>
              <a:rPr lang="ru-RU" sz="3200" dirty="0" smtClean="0"/>
              <a:t> </a:t>
            </a:r>
            <a:r>
              <a:rPr lang="ru-RU" sz="3200" dirty="0" smtClean="0"/>
              <a:t>площадка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Было в 2015 году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2"/>
            <a:ext cx="4497388" cy="396043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376774"/>
            <a:ext cx="4041775" cy="4320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Стало в 2016 году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88" y="2348883"/>
            <a:ext cx="4646612" cy="3960438"/>
          </a:xfrm>
        </p:spPr>
      </p:pic>
    </p:spTree>
    <p:extLst>
      <p:ext uri="{BB962C8B-B14F-4D97-AF65-F5344CB8AC3E}">
        <p14:creationId xmlns:p14="http://schemas.microsoft.com/office/powerpoint/2010/main" val="2288273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 строительства автопарковок у д. 15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3999" cy="5805264"/>
          </a:xfrm>
        </p:spPr>
      </p:pic>
    </p:spTree>
    <p:extLst>
      <p:ext uri="{BB962C8B-B14F-4D97-AF65-F5344CB8AC3E}">
        <p14:creationId xmlns:p14="http://schemas.microsoft.com/office/powerpoint/2010/main" val="2157466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 строительства автопарковок у дома 17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3999" cy="5877272"/>
          </a:xfrm>
        </p:spPr>
      </p:pic>
    </p:spTree>
    <p:extLst>
      <p:ext uri="{BB962C8B-B14F-4D97-AF65-F5344CB8AC3E}">
        <p14:creationId xmlns:p14="http://schemas.microsoft.com/office/powerpoint/2010/main" val="1417154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До строительства </a:t>
            </a:r>
            <a:r>
              <a:rPr lang="ru-RU" sz="3600" dirty="0">
                <a:solidFill>
                  <a:prstClr val="black"/>
                </a:solidFill>
              </a:rPr>
              <a:t>автопарковок</a:t>
            </a:r>
            <a:r>
              <a:rPr lang="ru-RU" sz="3200" dirty="0">
                <a:solidFill>
                  <a:prstClr val="black"/>
                </a:solidFill>
              </a:rPr>
              <a:t> у дома 17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3999" cy="5949280"/>
          </a:xfrm>
        </p:spPr>
      </p:pic>
    </p:spTree>
    <p:extLst>
      <p:ext uri="{BB962C8B-B14F-4D97-AF65-F5344CB8AC3E}">
        <p14:creationId xmlns:p14="http://schemas.microsoft.com/office/powerpoint/2010/main" val="161127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2900" dirty="0">
                <a:solidFill>
                  <a:prstClr val="black"/>
                </a:solidFill>
              </a:rPr>
              <a:t>До строительства автопарковок </a:t>
            </a:r>
            <a:r>
              <a:rPr lang="ru-RU" sz="2900" dirty="0" smtClean="0">
                <a:solidFill>
                  <a:prstClr val="black"/>
                </a:solidFill>
              </a:rPr>
              <a:t>на углу </a:t>
            </a:r>
            <a:r>
              <a:rPr lang="ru-RU" sz="2900" dirty="0">
                <a:solidFill>
                  <a:prstClr val="black"/>
                </a:solidFill>
              </a:rPr>
              <a:t>дома 17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3999" cy="6093296"/>
          </a:xfrm>
        </p:spPr>
      </p:pic>
    </p:spTree>
    <p:extLst>
      <p:ext uri="{BB962C8B-B14F-4D97-AF65-F5344CB8AC3E}">
        <p14:creationId xmlns:p14="http://schemas.microsoft.com/office/powerpoint/2010/main" val="320707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solidFill>
                  <a:prstClr val="black"/>
                </a:solidFill>
              </a:rPr>
              <a:t>До строительства автопарковок </a:t>
            </a:r>
            <a:r>
              <a:rPr lang="ru-RU" sz="2600" dirty="0" smtClean="0">
                <a:solidFill>
                  <a:prstClr val="black"/>
                </a:solidFill>
              </a:rPr>
              <a:t>у дома 16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3999" cy="6021288"/>
          </a:xfrm>
        </p:spPr>
      </p:pic>
    </p:spTree>
    <p:extLst>
      <p:ext uri="{BB962C8B-B14F-4D97-AF65-F5344CB8AC3E}">
        <p14:creationId xmlns:p14="http://schemas.microsoft.com/office/powerpoint/2010/main" val="248814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Выпиливание аварийных и опиливание деревьев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3999" cy="5805264"/>
          </a:xfrm>
        </p:spPr>
      </p:pic>
    </p:spTree>
    <p:extLst>
      <p:ext uri="{BB962C8B-B14F-4D97-AF65-F5344CB8AC3E}">
        <p14:creationId xmlns:p14="http://schemas.microsoft.com/office/powerpoint/2010/main" val="1779059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247</Words>
  <Application>Microsoft Office PowerPoint</Application>
  <PresentationFormat>Экран (4:3)</PresentationFormat>
  <Paragraphs>43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Благоустройство двора         с. Федино д.15,16,17  </vt:lpstr>
      <vt:lpstr>Презентация PowerPoint</vt:lpstr>
      <vt:lpstr>Старая детская площадка</vt:lpstr>
      <vt:lpstr>До строительства автопарковок у д. 15</vt:lpstr>
      <vt:lpstr>До строительства автопарковок у дома 17</vt:lpstr>
      <vt:lpstr>До строительства автопарковок у дома 17</vt:lpstr>
      <vt:lpstr>До строительства автопарковок на углу дома 17</vt:lpstr>
      <vt:lpstr>До строительства автопарковок у дома 16</vt:lpstr>
      <vt:lpstr>Выпиливание аварийных и опиливание деревьев</vt:lpstr>
      <vt:lpstr>Выпиливание аварийных и опиливание деревьев</vt:lpstr>
      <vt:lpstr>Выпиливание аварийных и опиливание деревьев</vt:lpstr>
      <vt:lpstr>Выпиливание аварийных и опиливание деревьев</vt:lpstr>
      <vt:lpstr>Выпиливание аварийных и опиливание деревьев</vt:lpstr>
      <vt:lpstr>Строительство детской площадки</vt:lpstr>
      <vt:lpstr>Строительство детской площадки</vt:lpstr>
      <vt:lpstr>Выкорчевка пней под строительство парковок</vt:lpstr>
      <vt:lpstr>Строительство парковок</vt:lpstr>
      <vt:lpstr>Строительство парковок</vt:lpstr>
      <vt:lpstr>Строительство парковок</vt:lpstr>
      <vt:lpstr>Строительство парковок</vt:lpstr>
      <vt:lpstr>Строительство парковок</vt:lpstr>
      <vt:lpstr>Произведена посадка 30 саженцев деревьев</vt:lpstr>
      <vt:lpstr>Новая детская площадка </vt:lpstr>
      <vt:lpstr>Презентация PowerPoint</vt:lpstr>
      <vt:lpstr>Презентация PowerPoint</vt:lpstr>
      <vt:lpstr>Асфальтовая дорожка к детской площадке</vt:lpstr>
      <vt:lpstr>Дворовые парковки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Мусоросборочная площадка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2016-02-09T18:55:08Z</dcterms:created>
  <dcterms:modified xsi:type="dcterms:W3CDTF">2016-11-07T08:32:40Z</dcterms:modified>
</cp:coreProperties>
</file>