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6" r:id="rId13"/>
    <p:sldId id="292" r:id="rId14"/>
    <p:sldId id="298" r:id="rId15"/>
    <p:sldId id="274" r:id="rId16"/>
    <p:sldId id="275" r:id="rId17"/>
    <p:sldId id="278" r:id="rId18"/>
    <p:sldId id="277" r:id="rId19"/>
    <p:sldId id="285" r:id="rId20"/>
    <p:sldId id="279" r:id="rId21"/>
    <p:sldId id="280" r:id="rId22"/>
    <p:sldId id="299" r:id="rId23"/>
    <p:sldId id="291" r:id="rId24"/>
    <p:sldId id="281" r:id="rId25"/>
    <p:sldId id="282" r:id="rId26"/>
    <p:sldId id="284" r:id="rId27"/>
    <p:sldId id="287" r:id="rId28"/>
    <p:sldId id="288" r:id="rId29"/>
    <p:sldId id="289" r:id="rId30"/>
    <p:sldId id="290" r:id="rId31"/>
    <p:sldId id="297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2514" autoAdjust="0"/>
  </p:normalViewPr>
  <p:slideViewPr>
    <p:cSldViewPr>
      <p:cViewPr varScale="1">
        <p:scale>
          <a:sx n="47" d="100"/>
          <a:sy n="47" d="100"/>
        </p:scale>
        <p:origin x="-34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C27D3-47FB-4CA8-B534-BE5B81DB9F89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13D79-12D4-4FF7-A6B5-DC58CF6C1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17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13D79-12D4-4FF7-A6B5-DC58CF6C1AE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0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13D79-12D4-4FF7-A6B5-DC58CF6C1AE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32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0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4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1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6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2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6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8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/>
          </a:bodyPr>
          <a:lstStyle/>
          <a:p>
            <a:r>
              <a:rPr lang="ru-RU" dirty="0" smtClean="0"/>
              <a:t>Благоустройство двора д. Степанщино, ул. Суворова д.1,2,3,4,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2016 год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0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Старая детская площадка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7056784"/>
          </a:xfrm>
        </p:spPr>
      </p:pic>
    </p:spTree>
    <p:extLst>
      <p:ext uri="{BB962C8B-B14F-4D97-AF65-F5344CB8AC3E}">
        <p14:creationId xmlns:p14="http://schemas.microsoft.com/office/powerpoint/2010/main" val="296927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Строительство детской площадки  по Губернаторской программе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</p:spPr>
      </p:pic>
    </p:spTree>
    <p:extLst>
      <p:ext uri="{BB962C8B-B14F-4D97-AF65-F5344CB8AC3E}">
        <p14:creationId xmlns:p14="http://schemas.microsoft.com/office/powerpoint/2010/main" val="355012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Установка  детской площадки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8"/>
            <a:ext cx="9143999" cy="7272808"/>
          </a:xfrm>
        </p:spPr>
      </p:pic>
    </p:spTree>
    <p:extLst>
      <p:ext uri="{BB962C8B-B14F-4D97-AF65-F5344CB8AC3E}">
        <p14:creationId xmlns:p14="http://schemas.microsoft.com/office/powerpoint/2010/main" val="22420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dirty="0" smtClean="0"/>
              <a:t>Строительство дорожек до детской площадки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971802"/>
          </a:xfrm>
        </p:spPr>
      </p:pic>
    </p:spTree>
    <p:extLst>
      <p:ext uri="{BB962C8B-B14F-4D97-AF65-F5344CB8AC3E}">
        <p14:creationId xmlns:p14="http://schemas.microsoft.com/office/powerpoint/2010/main" val="376046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dirty="0" smtClean="0"/>
              <a:t>Дорожка до детской площадки.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6408712"/>
          </a:xfrm>
        </p:spPr>
      </p:pic>
    </p:spTree>
    <p:extLst>
      <p:ext uri="{BB962C8B-B14F-4D97-AF65-F5344CB8AC3E}">
        <p14:creationId xmlns:p14="http://schemas.microsoft.com/office/powerpoint/2010/main" val="1416991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764704"/>
          </a:xfrm>
        </p:spPr>
        <p:txBody>
          <a:bodyPr/>
          <a:lstStyle/>
          <a:p>
            <a:r>
              <a:rPr lang="ru-RU" dirty="0" smtClean="0"/>
              <a:t>Установленная детская площадка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2696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2049584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 smtClean="0"/>
              <a:t>Песочная зона детской площадки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  <p:extLst>
      <p:ext uri="{BB962C8B-B14F-4D97-AF65-F5344CB8AC3E}">
        <p14:creationId xmlns:p14="http://schemas.microsoft.com/office/powerpoint/2010/main" val="2918061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На открытии детской площадки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388759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Ремонт </a:t>
            </a:r>
            <a:r>
              <a:rPr lang="ru-RU" dirty="0" err="1" smtClean="0"/>
              <a:t>отмостки</a:t>
            </a:r>
            <a:r>
              <a:rPr lang="ru-RU" dirty="0" smtClean="0"/>
              <a:t> </a:t>
            </a:r>
            <a:r>
              <a:rPr lang="ru-RU" dirty="0" smtClean="0"/>
              <a:t>у д.2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" y="908720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61969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dirty="0" smtClean="0"/>
              <a:t>Работы по озеленению двора.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  <p:extLst>
      <p:ext uri="{BB962C8B-B14F-4D97-AF65-F5344CB8AC3E}">
        <p14:creationId xmlns:p14="http://schemas.microsoft.com/office/powerpoint/2010/main" val="334694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357" y="908720"/>
            <a:ext cx="9144000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благоустройство двора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д.Степанщино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Суворова д.1,2.3,4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плану 2016 г. завершено.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шесть элементов благоустройства.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Установлена современная детская площадка с резиновым покрытием по Губернаторской программе.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Заасфальтированы парковочные места для автомобилей 700 м2, 58 шт..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по озеленению, выпиловке и опиловке аварийных деревьев, выравниванию грунта,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окосу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травы, установке ограждений палисадников.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Мусоросборочная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площадка находится в удовлетворительном состоянии.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Управляющей компанией МУП «Управление домами» установлен информационный щит, покрашены все входа в подъезды, частично отремонтированы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отмостки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заменены подъездные светильники, установлены новые лавочки у подъездов.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 для детской площадки был установлен столб  со светильником. В ближайшее время будет установлена видеокамера для защиты площадки от вандалов.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28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МУП «Управление домами» на благоустройстве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144000" cy="5832648"/>
          </a:xfrm>
        </p:spPr>
      </p:pic>
    </p:spTree>
    <p:extLst>
      <p:ext uri="{BB962C8B-B14F-4D97-AF65-F5344CB8AC3E}">
        <p14:creationId xmlns:p14="http://schemas.microsoft.com/office/powerpoint/2010/main" val="242801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Установка лавочек у каждого подъезда 4-ех домов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" y="1196752"/>
            <a:ext cx="9137680" cy="6336704"/>
          </a:xfrm>
        </p:spPr>
      </p:pic>
    </p:spTree>
    <p:extLst>
      <p:ext uri="{BB962C8B-B14F-4D97-AF65-F5344CB8AC3E}">
        <p14:creationId xmlns:p14="http://schemas.microsoft.com/office/powerpoint/2010/main" val="81663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Состояние </a:t>
            </a:r>
            <a:r>
              <a:rPr lang="ru-RU" sz="3100" b="1" dirty="0" err="1" smtClean="0"/>
              <a:t>мусосросборочной</a:t>
            </a:r>
            <a:r>
              <a:rPr lang="ru-RU" sz="3100" b="1" dirty="0" smtClean="0"/>
              <a:t> </a:t>
            </a:r>
            <a:r>
              <a:rPr lang="ru-RU" sz="2800" b="1" dirty="0" smtClean="0"/>
              <a:t>площадки на начало благоустройства двора.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3999" cy="5899794"/>
          </a:xfrm>
        </p:spPr>
      </p:pic>
    </p:spTree>
    <p:extLst>
      <p:ext uri="{BB962C8B-B14F-4D97-AF65-F5344CB8AC3E}">
        <p14:creationId xmlns:p14="http://schemas.microsoft.com/office/powerpoint/2010/main" val="3930375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/>
          <a:lstStyle/>
          <a:p>
            <a:r>
              <a:rPr lang="ru-RU" dirty="0" smtClean="0"/>
              <a:t>Строительство парковки у д.4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3999" cy="5440362"/>
          </a:xfrm>
        </p:spPr>
      </p:pic>
    </p:spTree>
    <p:extLst>
      <p:ext uri="{BB962C8B-B14F-4D97-AF65-F5344CB8AC3E}">
        <p14:creationId xmlns:p14="http://schemas.microsoft.com/office/powerpoint/2010/main" val="69271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Замена подъездных светильников.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9144000" cy="5760640"/>
          </a:xfrm>
        </p:spPr>
      </p:pic>
    </p:spTree>
    <p:extLst>
      <p:ext uri="{BB962C8B-B14F-4D97-AF65-F5344CB8AC3E}">
        <p14:creationId xmlns:p14="http://schemas.microsoft.com/office/powerpoint/2010/main" val="199391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все палисадники установлены ограждения.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</p:spPr>
      </p:pic>
    </p:spTree>
    <p:extLst>
      <p:ext uri="{BB962C8B-B14F-4D97-AF65-F5344CB8AC3E}">
        <p14:creationId xmlns:p14="http://schemas.microsoft.com/office/powerpoint/2010/main" val="76112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ru-RU" dirty="0" smtClean="0"/>
              <a:t>Все подъездные входа покрашены.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 аварийные деревья и поросль удалены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628800"/>
            <a:ext cx="9131642" cy="5229200"/>
          </a:xfrm>
        </p:spPr>
      </p:pic>
    </p:spTree>
    <p:extLst>
      <p:ext uri="{BB962C8B-B14F-4D97-AF65-F5344CB8AC3E}">
        <p14:creationId xmlns:p14="http://schemas.microsoft.com/office/powerpoint/2010/main" val="2855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Установлен информационный стенд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</p:spPr>
      </p:pic>
    </p:spTree>
    <p:extLst>
      <p:ext uri="{BB962C8B-B14F-4D97-AF65-F5344CB8AC3E}">
        <p14:creationId xmlns:p14="http://schemas.microsoft.com/office/powerpoint/2010/main" val="316347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Новые парковки у д.4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122659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76527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Двор до благоустройства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3999" cy="6264696"/>
          </a:xfrm>
        </p:spPr>
      </p:pic>
    </p:spTree>
    <p:extLst>
      <p:ext uri="{BB962C8B-B14F-4D97-AF65-F5344CB8AC3E}">
        <p14:creationId xmlns:p14="http://schemas.microsoft.com/office/powerpoint/2010/main" val="592762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ru-RU" dirty="0" smtClean="0"/>
              <a:t>Новые парковки у д. 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661248"/>
          </a:xfrm>
        </p:spPr>
      </p:pic>
    </p:spTree>
    <p:extLst>
      <p:ext uri="{BB962C8B-B14F-4D97-AF65-F5344CB8AC3E}">
        <p14:creationId xmlns:p14="http://schemas.microsoft.com/office/powerpoint/2010/main" val="2919193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ru-RU" dirty="0" smtClean="0"/>
              <a:t>Новые парковки у д.1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3999" cy="5589240"/>
          </a:xfrm>
        </p:spPr>
      </p:pic>
    </p:spTree>
    <p:extLst>
      <p:ext uri="{BB962C8B-B14F-4D97-AF65-F5344CB8AC3E}">
        <p14:creationId xmlns:p14="http://schemas.microsoft.com/office/powerpoint/2010/main" val="695914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Весной работы по благоустройству двора продолжаться 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9144000" cy="5877271"/>
          </a:xfrm>
        </p:spPr>
      </p:pic>
    </p:spTree>
    <p:extLst>
      <p:ext uri="{BB962C8B-B14F-4D97-AF65-F5344CB8AC3E}">
        <p14:creationId xmlns:p14="http://schemas.microsoft.com/office/powerpoint/2010/main" val="148050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Отсутствие парковки у д.4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3999" cy="6120680"/>
          </a:xfrm>
        </p:spPr>
      </p:pic>
    </p:spTree>
    <p:extLst>
      <p:ext uri="{BB962C8B-B14F-4D97-AF65-F5344CB8AC3E}">
        <p14:creationId xmlns:p14="http://schemas.microsoft.com/office/powerpoint/2010/main" val="207250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Отсутствие парковки у д.1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8892479" cy="5440362"/>
          </a:xfrm>
        </p:spPr>
      </p:pic>
    </p:spTree>
    <p:extLst>
      <p:ext uri="{BB962C8B-B14F-4D97-AF65-F5344CB8AC3E}">
        <p14:creationId xmlns:p14="http://schemas.microsoft.com/office/powerpoint/2010/main" val="172669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Отсутствие парковки у д.3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3999" cy="5440362"/>
          </a:xfrm>
        </p:spPr>
      </p:pic>
    </p:spTree>
    <p:extLst>
      <p:ext uri="{BB962C8B-B14F-4D97-AF65-F5344CB8AC3E}">
        <p14:creationId xmlns:p14="http://schemas.microsoft.com/office/powerpoint/2010/main" val="416557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Не благоустроенная территория по озеленению.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3999" cy="5440362"/>
          </a:xfrm>
        </p:spPr>
      </p:pic>
    </p:spTree>
    <p:extLst>
      <p:ext uri="{BB962C8B-B14F-4D97-AF65-F5344CB8AC3E}">
        <p14:creationId xmlns:p14="http://schemas.microsoft.com/office/powerpoint/2010/main" val="1967456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Старая детская площадка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688632"/>
          </a:xfrm>
        </p:spPr>
      </p:pic>
    </p:spTree>
    <p:extLst>
      <p:ext uri="{BB962C8B-B14F-4D97-AF65-F5344CB8AC3E}">
        <p14:creationId xmlns:p14="http://schemas.microsoft.com/office/powerpoint/2010/main" val="260343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386"/>
            <a:ext cx="8229600" cy="1143000"/>
          </a:xfrm>
        </p:spPr>
        <p:txBody>
          <a:bodyPr/>
          <a:lstStyle/>
          <a:p>
            <a:r>
              <a:rPr lang="ru-RU" dirty="0" smtClean="0"/>
              <a:t>Старая песочница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052736"/>
            <a:ext cx="9144000" cy="6860142"/>
          </a:xfrm>
        </p:spPr>
      </p:pic>
    </p:spTree>
    <p:extLst>
      <p:ext uri="{BB962C8B-B14F-4D97-AF65-F5344CB8AC3E}">
        <p14:creationId xmlns:p14="http://schemas.microsoft.com/office/powerpoint/2010/main" val="2045583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281</Words>
  <Application>Microsoft Office PowerPoint</Application>
  <PresentationFormat>Экран (4:3)</PresentationFormat>
  <Paragraphs>46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Благоустройство двора д. Степанщино, ул. Суворова д.1,2,3,4,</vt:lpstr>
      <vt:lpstr>Презентация PowerPoint</vt:lpstr>
      <vt:lpstr>Двор до благоустройства</vt:lpstr>
      <vt:lpstr>Отсутствие парковки у д.4</vt:lpstr>
      <vt:lpstr>Отсутствие парковки у д.1</vt:lpstr>
      <vt:lpstr>Отсутствие парковки у д.3</vt:lpstr>
      <vt:lpstr>Не благоустроенная территория по озеленению.</vt:lpstr>
      <vt:lpstr>Старая детская площадка</vt:lpstr>
      <vt:lpstr>Старая песочница</vt:lpstr>
      <vt:lpstr>Старая детская площадка</vt:lpstr>
      <vt:lpstr>Строительство детской площадки  по Губернаторской программе</vt:lpstr>
      <vt:lpstr>Установка  детской площадки</vt:lpstr>
      <vt:lpstr>Строительство дорожек до детской площадки</vt:lpstr>
      <vt:lpstr>Дорожка до детской площадки.</vt:lpstr>
      <vt:lpstr>Установленная детская площадка</vt:lpstr>
      <vt:lpstr>Песочная зона детской площадки</vt:lpstr>
      <vt:lpstr>На открытии детской площадки</vt:lpstr>
      <vt:lpstr>Ремонт отмостки у д.2</vt:lpstr>
      <vt:lpstr>Работы по озеленению двора.</vt:lpstr>
      <vt:lpstr>МУП «Управление домами» на благоустройстве</vt:lpstr>
      <vt:lpstr>Установка лавочек у каждого подъезда 4-ех домов</vt:lpstr>
      <vt:lpstr>Состояние мусосросборочной площадки на начало благоустройства двора.</vt:lpstr>
      <vt:lpstr>Строительство парковки у д.4 </vt:lpstr>
      <vt:lpstr>Замена подъездных светильников. </vt:lpstr>
      <vt:lpstr>На все палисадники установлены ограждения.</vt:lpstr>
      <vt:lpstr>Все подъездные входа покрашены.</vt:lpstr>
      <vt:lpstr>Все аварийные деревья и поросль удалены</vt:lpstr>
      <vt:lpstr>Установлен информационный стенд</vt:lpstr>
      <vt:lpstr>Новые парковки у д.4</vt:lpstr>
      <vt:lpstr>Новые парковки у д. 3</vt:lpstr>
      <vt:lpstr>Новые парковки у д.1</vt:lpstr>
      <vt:lpstr>Весной работы по благоустройству двора продолжаться 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2016-02-09T18:55:08Z</dcterms:created>
  <dcterms:modified xsi:type="dcterms:W3CDTF">2016-10-31T11:17:48Z</dcterms:modified>
</cp:coreProperties>
</file>